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5" r:id="rId2"/>
    <p:sldId id="347" r:id="rId3"/>
    <p:sldId id="259" r:id="rId4"/>
    <p:sldId id="298" r:id="rId5"/>
    <p:sldId id="297" r:id="rId6"/>
    <p:sldId id="296" r:id="rId7"/>
    <p:sldId id="295" r:id="rId8"/>
    <p:sldId id="294" r:id="rId9"/>
    <p:sldId id="293" r:id="rId10"/>
    <p:sldId id="292" r:id="rId11"/>
    <p:sldId id="291" r:id="rId12"/>
    <p:sldId id="290" r:id="rId13"/>
    <p:sldId id="289" r:id="rId14"/>
    <p:sldId id="288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95" autoAdjust="0"/>
  </p:normalViewPr>
  <p:slideViewPr>
    <p:cSldViewPr>
      <p:cViewPr>
        <p:scale>
          <a:sx n="60" d="100"/>
          <a:sy n="60" d="100"/>
        </p:scale>
        <p:origin x="-16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37A04-DEB3-4C55-BAEA-324F4DC33060}" type="datetimeFigureOut">
              <a:rPr lang="nl-NL" smtClean="0"/>
              <a:pPr/>
              <a:t>24-7-2014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3D587-00A0-4BF8-8E72-124992F7B4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98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51D0-3AA7-4BB1-A10F-B434DE6CD123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24-7-2014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24-7-2014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24-7-2014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24-7-2014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24-7-2014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24-7-2014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24-7-2014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24-7-2014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24-7-2014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24-7-2014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24-7-2014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24-7-2014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maken.wikiwijs.nl/userfiles/56e467dde484aad5eb2a35f6067b88153b3e09b0.xl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2276872"/>
            <a:ext cx="4032490" cy="224438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Plantenkennis </a:t>
            </a:r>
            <a:r>
              <a:rPr lang="nl-NL" dirty="0" smtClean="0"/>
              <a:t>fruit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>
                <a:hlinkClick r:id="rId4"/>
              </a:rPr>
              <a:t>Boomteelt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7452320" y="6453336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R. </a:t>
            </a:r>
            <a:r>
              <a:rPr lang="nl-NL" dirty="0" err="1" smtClean="0"/>
              <a:t>Soesman</a:t>
            </a:r>
            <a:endParaRPr lang="nl-N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Ribes </a:t>
            </a:r>
            <a:r>
              <a:rPr lang="nl-NL" dirty="0" err="1" smtClean="0"/>
              <a:t>nigrum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zwarte bes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222" y="116632"/>
            <a:ext cx="2318242" cy="128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2" y="1839119"/>
            <a:ext cx="5705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998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Ribes </a:t>
            </a:r>
            <a:r>
              <a:rPr lang="nl-NL" dirty="0" err="1" smtClean="0"/>
              <a:t>rubrum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rode en witte aalbes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222" y="116632"/>
            <a:ext cx="2318242" cy="128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839119"/>
            <a:ext cx="56578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998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Rubus</a:t>
            </a:r>
            <a:r>
              <a:rPr lang="nl-NL" dirty="0" smtClean="0"/>
              <a:t> </a:t>
            </a:r>
            <a:r>
              <a:rPr lang="nl-NL" dirty="0" err="1" smtClean="0"/>
              <a:t>fruticosus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braam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222" y="116632"/>
            <a:ext cx="2318242" cy="128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5076"/>
            <a:ext cx="8229600" cy="357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998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Rubus</a:t>
            </a:r>
            <a:r>
              <a:rPr lang="nl-NL" dirty="0" smtClean="0"/>
              <a:t> </a:t>
            </a:r>
            <a:r>
              <a:rPr lang="nl-NL" dirty="0" err="1" smtClean="0"/>
              <a:t>idaeus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framboos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222" y="116632"/>
            <a:ext cx="2318242" cy="128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2" y="1839119"/>
            <a:ext cx="5705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998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Vitis</a:t>
            </a:r>
            <a:r>
              <a:rPr lang="nl-NL" dirty="0" smtClean="0"/>
              <a:t> ‘Boskoo</a:t>
            </a:r>
            <a:r>
              <a:rPr lang="nl-NL" dirty="0" smtClean="0"/>
              <a:t>p </a:t>
            </a:r>
            <a:r>
              <a:rPr lang="nl-NL" dirty="0" err="1" smtClean="0"/>
              <a:t>Glory</a:t>
            </a:r>
            <a:r>
              <a:rPr lang="nl-NL" dirty="0" smtClean="0"/>
              <a:t>’</a:t>
            </a:r>
            <a:br>
              <a:rPr lang="nl-NL" dirty="0" smtClean="0"/>
            </a:br>
            <a:r>
              <a:rPr lang="nl-NL" dirty="0" smtClean="0"/>
              <a:t>druif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222" y="116632"/>
            <a:ext cx="2318242" cy="128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98199"/>
            <a:ext cx="8229600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998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Beoordeling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222" y="116632"/>
            <a:ext cx="2318242" cy="128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2" y="1772816"/>
            <a:ext cx="8398702" cy="356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1497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Actinidia</a:t>
            </a:r>
            <a:r>
              <a:rPr lang="nl-NL" dirty="0" smtClean="0"/>
              <a:t> </a:t>
            </a:r>
            <a:r>
              <a:rPr lang="nl-NL" dirty="0" err="1" smtClean="0"/>
              <a:t>deliciosa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kiwi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222" y="116632"/>
            <a:ext cx="2318242" cy="128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5319"/>
            <a:ext cx="822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Malus </a:t>
            </a:r>
            <a:r>
              <a:rPr lang="nl-NL" dirty="0" err="1" smtClean="0"/>
              <a:t>domestica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appel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222" y="116632"/>
            <a:ext cx="2318242" cy="128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" y="1839119"/>
            <a:ext cx="80295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998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Mespilus</a:t>
            </a:r>
            <a:r>
              <a:rPr lang="nl-NL" dirty="0" smtClean="0"/>
              <a:t> </a:t>
            </a:r>
            <a:r>
              <a:rPr lang="nl-NL" dirty="0" err="1" smtClean="0"/>
              <a:t>germanica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mispel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222" y="116632"/>
            <a:ext cx="2318242" cy="128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0472"/>
            <a:ext cx="8229600" cy="322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998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Prunus </a:t>
            </a:r>
            <a:r>
              <a:rPr lang="nl-NL" dirty="0" err="1" smtClean="0"/>
              <a:t>domestica</a:t>
            </a:r>
            <a:r>
              <a:rPr lang="nl-NL" dirty="0" smtClean="0"/>
              <a:t> ‘</a:t>
            </a:r>
            <a:r>
              <a:rPr lang="nl-NL" dirty="0" err="1" smtClean="0"/>
              <a:t>Opal</a:t>
            </a:r>
            <a:r>
              <a:rPr lang="nl-NL" dirty="0" smtClean="0"/>
              <a:t>’</a:t>
            </a:r>
            <a:br>
              <a:rPr lang="nl-NL" dirty="0" smtClean="0"/>
            </a:br>
            <a:r>
              <a:rPr lang="nl-NL" dirty="0" smtClean="0"/>
              <a:t>pruim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222" y="116632"/>
            <a:ext cx="2318242" cy="128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2" y="1839119"/>
            <a:ext cx="5705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998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Prunus </a:t>
            </a:r>
            <a:r>
              <a:rPr lang="nl-NL" dirty="0" err="1" smtClean="0"/>
              <a:t>domestica</a:t>
            </a:r>
            <a:r>
              <a:rPr lang="nl-NL" dirty="0" smtClean="0"/>
              <a:t> ‘Victoria’</a:t>
            </a:r>
            <a:br>
              <a:rPr lang="nl-NL" dirty="0" smtClean="0"/>
            </a:br>
            <a:r>
              <a:rPr lang="nl-NL" dirty="0" smtClean="0"/>
              <a:t>pruim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222" y="116632"/>
            <a:ext cx="2318242" cy="128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98199"/>
            <a:ext cx="8229600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998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Pyrus</a:t>
            </a:r>
            <a:r>
              <a:rPr lang="nl-NL" dirty="0" smtClean="0"/>
              <a:t> communis</a:t>
            </a:r>
            <a:br>
              <a:rPr lang="nl-NL" dirty="0" smtClean="0"/>
            </a:br>
            <a:r>
              <a:rPr lang="nl-NL" dirty="0" smtClean="0"/>
              <a:t>cultuurpeer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222" y="116632"/>
            <a:ext cx="2318242" cy="128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839119"/>
            <a:ext cx="52768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998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Ribes </a:t>
            </a:r>
            <a:r>
              <a:rPr lang="nl-NL" dirty="0" err="1" smtClean="0"/>
              <a:t>uva-crispa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kruisbes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222" y="116632"/>
            <a:ext cx="2318242" cy="128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5076"/>
            <a:ext cx="8229600" cy="357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998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392</TotalTime>
  <Words>53</Words>
  <Application>Microsoft Office PowerPoint</Application>
  <PresentationFormat>Diavoorstelling (4:3)</PresentationFormat>
  <Paragraphs>29</Paragraphs>
  <Slides>14</Slides>
  <Notes>14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Concourse</vt:lpstr>
      <vt:lpstr>Plantenkennis fruit Boomteelt</vt:lpstr>
      <vt:lpstr>Beoordeling</vt:lpstr>
      <vt:lpstr>Actinidia deliciosa kiwi</vt:lpstr>
      <vt:lpstr>Malus domestica appel</vt:lpstr>
      <vt:lpstr>Mespilus germanica mispel</vt:lpstr>
      <vt:lpstr>Prunus domestica ‘Opal’ pruim</vt:lpstr>
      <vt:lpstr>Prunus domestica ‘Victoria’ pruim</vt:lpstr>
      <vt:lpstr>Pyrus communis cultuurpeer</vt:lpstr>
      <vt:lpstr>Ribes uva-crispa kruisbes</vt:lpstr>
      <vt:lpstr>Ribes nigrum zwarte bes</vt:lpstr>
      <vt:lpstr>Ribes rubrum rode en witte aalbes</vt:lpstr>
      <vt:lpstr>Rubus fruticosus braam</vt:lpstr>
      <vt:lpstr>Rubus idaeus framboos</vt:lpstr>
      <vt:lpstr>Vitis ‘Boskoop Glory’ druif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Teelt 5-12-2013</dc:title>
  <dc:creator>Mathijs</dc:creator>
  <cp:lastModifiedBy>Robert Soesman</cp:lastModifiedBy>
  <cp:revision>62</cp:revision>
  <dcterms:created xsi:type="dcterms:W3CDTF">2013-12-03T16:07:15Z</dcterms:created>
  <dcterms:modified xsi:type="dcterms:W3CDTF">2014-07-24T11:16:12Z</dcterms:modified>
</cp:coreProperties>
</file>